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45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87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9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0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58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88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00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13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49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167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20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B3D59-EF12-4BE5-AD0A-7F95E6019981}" type="datetimeFigureOut">
              <a:rPr lang="en-GB" smtClean="0"/>
              <a:t>07/10/2025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904D5-6ECC-408B-9B7B-D24C64F303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91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fec@btconnect.com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45451"/>
            <a:ext cx="9144000" cy="72481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/>
              <a:t>MOORES FARM – PRE ENTRY FORM – SHOW DATE: </a:t>
            </a:r>
            <a:r>
              <a:rPr lang="en-GB" sz="1600" b="1" dirty="0"/>
              <a:t>Name___________________________________________________________________________________ Telephone________________________________________Email___________________________________ </a:t>
            </a:r>
            <a:r>
              <a:rPr lang="en-GB" sz="1600" dirty="0"/>
              <a:t>	</a:t>
            </a:r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/>
              <a:t>Riders Emergency Contact___________________________</a:t>
            </a:r>
          </a:p>
          <a:p>
            <a:endParaRPr lang="en-GB" sz="1600" b="1" dirty="0"/>
          </a:p>
          <a:p>
            <a:endParaRPr lang="en-GB" sz="1600" dirty="0"/>
          </a:p>
          <a:p>
            <a:r>
              <a:rPr lang="en-GB" sz="1600" dirty="0"/>
              <a:t>Payment to be made via BACS prior to the event start date. </a:t>
            </a:r>
          </a:p>
          <a:p>
            <a:r>
              <a:rPr lang="en-GB" sz="1600" dirty="0"/>
              <a:t>Please send this entry form via Email to </a:t>
            </a:r>
            <a:r>
              <a:rPr lang="en-GB" sz="1600" dirty="0">
                <a:hlinkClick r:id="rId2"/>
              </a:rPr>
              <a:t>mfec@btconnect.com</a:t>
            </a:r>
            <a:r>
              <a:rPr lang="en-GB" sz="1600" dirty="0"/>
              <a:t> or WhatsApp to 07498 069075</a:t>
            </a:r>
          </a:p>
          <a:p>
            <a:endParaRPr lang="en-GB" sz="1600" dirty="0"/>
          </a:p>
          <a:p>
            <a:endParaRPr lang="en-GB" sz="1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F53C32B-6F62-63D1-95B7-B4ECBF1BA7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889630"/>
              </p:ext>
            </p:extLst>
          </p:nvPr>
        </p:nvGraphicFramePr>
        <p:xfrm>
          <a:off x="6876256" y="4363720"/>
          <a:ext cx="208823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7422299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799650120"/>
                    </a:ext>
                  </a:extLst>
                </a:gridCol>
              </a:tblGrid>
              <a:tr h="577448">
                <a:tc>
                  <a:txBody>
                    <a:bodyPr/>
                    <a:lstStyle/>
                    <a:p>
                      <a:endParaRPr lang="en-GB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u="none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u="none" dirty="0">
                          <a:solidFill>
                            <a:schemeClr val="tx1"/>
                          </a:solidFill>
                        </a:rPr>
                        <a:t>£</a:t>
                      </a:r>
                      <a:endParaRPr lang="en-GB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077433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B9BF7B5-92A7-1CAD-B38E-859597A84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3508640"/>
              </p:ext>
            </p:extLst>
          </p:nvPr>
        </p:nvGraphicFramePr>
        <p:xfrm>
          <a:off x="323528" y="1397000"/>
          <a:ext cx="864096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979">
                  <a:extLst>
                    <a:ext uri="{9D8B030D-6E8A-4147-A177-3AD203B41FA5}">
                      <a16:colId xmlns:a16="http://schemas.microsoft.com/office/drawing/2014/main" val="214120708"/>
                    </a:ext>
                  </a:extLst>
                </a:gridCol>
                <a:gridCol w="5645939">
                  <a:extLst>
                    <a:ext uri="{9D8B030D-6E8A-4147-A177-3AD203B41FA5}">
                      <a16:colId xmlns:a16="http://schemas.microsoft.com/office/drawing/2014/main" val="4039546178"/>
                    </a:ext>
                  </a:extLst>
                </a:gridCol>
                <a:gridCol w="1281043">
                  <a:extLst>
                    <a:ext uri="{9D8B030D-6E8A-4147-A177-3AD203B41FA5}">
                      <a16:colId xmlns:a16="http://schemas.microsoft.com/office/drawing/2014/main" val="39405913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Class/Height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Rider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ysClr val="windowText" lastClr="000000"/>
                          </a:solidFill>
                        </a:rPr>
                        <a:t>Entry Fee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762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162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0105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100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941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480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7984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568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2452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2393</TotalTime>
  <Words>60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</dc:creator>
  <cp:lastModifiedBy>betteridge1210@outlook.com</cp:lastModifiedBy>
  <cp:revision>30</cp:revision>
  <cp:lastPrinted>2019-01-19T09:02:03Z</cp:lastPrinted>
  <dcterms:created xsi:type="dcterms:W3CDTF">2013-05-22T17:44:57Z</dcterms:created>
  <dcterms:modified xsi:type="dcterms:W3CDTF">2025-10-07T11:23:49Z</dcterms:modified>
</cp:coreProperties>
</file>